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8B90230-64B8-444F-A6EF-5973912DA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29802" y="6426128"/>
            <a:ext cx="1258675" cy="325123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de-AT"/>
              <a:t>mOre driVE 2021</a:t>
            </a:r>
            <a:endParaRPr lang="de-AT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C5683BF-9A8B-4338-9209-B8D17892F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820" y="638612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E28DB589-C391-419B-BCF3-D8213AA7B6B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193C1E9-D08E-4428-B141-EDE623AD42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0845" y="1762026"/>
            <a:ext cx="8207375" cy="2970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Titel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Vortragender, 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Kontaktdaten</a:t>
            </a:r>
          </a:p>
        </p:txBody>
      </p:sp>
    </p:spTree>
    <p:extLst>
      <p:ext uri="{BB962C8B-B14F-4D97-AF65-F5344CB8AC3E}">
        <p14:creationId xmlns:p14="http://schemas.microsoft.com/office/powerpoint/2010/main" val="295310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04698"/>
            <a:ext cx="823957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D8649EB-9CF0-497E-BEF8-586052C607EC}" type="datetimeFigureOut">
              <a:rPr lang="de-AT" smtClean="0"/>
              <a:t>13.06.2022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28DB589-C391-419B-BCF3-D8213AA7B6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427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9">
            <a:extLst>
              <a:ext uri="{FF2B5EF4-FFF2-40B4-BE49-F238E27FC236}">
                <a16:creationId xmlns:a16="http://schemas.microsoft.com/office/drawing/2014/main" id="{86E7AF71-D712-4EE2-85C3-1B94655E6E6A}"/>
              </a:ext>
            </a:extLst>
          </p:cNvPr>
          <p:cNvCxnSpPr/>
          <p:nvPr userDrawn="1"/>
        </p:nvCxnSpPr>
        <p:spPr>
          <a:xfrm>
            <a:off x="525917" y="1189077"/>
            <a:ext cx="8366083" cy="15306"/>
          </a:xfrm>
          <a:prstGeom prst="line">
            <a:avLst/>
          </a:prstGeom>
          <a:ln w="12700">
            <a:solidFill>
              <a:srgbClr val="88A8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D345F538-C0E6-4602-9E32-F6FF149B0A91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25917" y="411870"/>
            <a:ext cx="6206083" cy="71988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rgbClr val="39527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dirty="0">
                <a:latin typeface="+mn-lt"/>
              </a:rPr>
              <a:t>Titelmaster</a:t>
            </a:r>
            <a:endParaRPr lang="en-US" altLang="de-DE" dirty="0">
              <a:latin typeface="+mn-lt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D3B3869-72DF-4645-AD03-E86BDE281A1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52963" y="264374"/>
            <a:ext cx="1715258" cy="772126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0AAD7D6-F4E2-45CD-996E-0D1B66028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29802" y="6426128"/>
            <a:ext cx="1258675" cy="325123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AT"/>
              <a:t>mOre driVE 2021</a:t>
            </a:r>
            <a:endParaRPr lang="de-AT" dirty="0"/>
          </a:p>
        </p:txBody>
      </p:sp>
      <p:pic>
        <p:nvPicPr>
          <p:cNvPr id="13" name="Picture 2" descr="N:\Homepage\1_Neue Homepage\1_Fotos\Fotolia_73863152_XS.jpg">
            <a:extLst>
              <a:ext uri="{FF2B5EF4-FFF2-40B4-BE49-F238E27FC236}">
                <a16:creationId xmlns:a16="http://schemas.microsoft.com/office/drawing/2014/main" id="{42A6C0EA-2DC1-45E2-9571-E322D56A7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64" b="95390" l="9390" r="98357">
                        <a14:foregroundMark x1="36150" y1="30142" x2="41080" y2="13830"/>
                        <a14:foregroundMark x1="46948" y1="9220" x2="56573" y2="1773"/>
                        <a14:foregroundMark x1="35915" y1="35816" x2="18310" y2="40071"/>
                        <a14:foregroundMark x1="15023" y1="47163" x2="11737" y2="57092"/>
                        <a14:foregroundMark x1="11268" y1="81206" x2="29812" y2="88652"/>
                        <a14:foregroundMark x1="17371" y1="47872" x2="31221" y2="50709"/>
                        <a14:foregroundMark x1="30986" y1="91844" x2="46714" y2="90780"/>
                        <a14:foregroundMark x1="93897" y1="28014" x2="96244" y2="55319"/>
                        <a14:foregroundMark x1="86854" y1="7092" x2="92019" y2="14539"/>
                        <a14:foregroundMark x1="92958" y1="16667" x2="95305" y2="23759"/>
                        <a14:foregroundMark x1="96714" y1="27660" x2="98122" y2="37234"/>
                        <a14:foregroundMark x1="63850" y1="1773" x2="67606" y2="4255"/>
                        <a14:foregroundMark x1="98357" y1="50000" x2="97653" y2="61702"/>
                        <a14:foregroundMark x1="96948" y1="67021" x2="95070" y2="74113"/>
                        <a14:foregroundMark x1="95070" y1="74823" x2="89906" y2="87589"/>
                        <a14:foregroundMark x1="88732" y1="89362" x2="82160" y2="95390"/>
                        <a14:foregroundMark x1="47183" y1="92908" x2="50704" y2="95035"/>
                        <a14:backgroundMark x1="34977" y1="97872" x2="67606" y2="98582"/>
                        <a14:backgroundMark x1="66432" y1="96454" x2="67371" y2="96099"/>
                        <a14:backgroundMark x1="68779" y1="98936" x2="73005" y2="99645"/>
                        <a14:backgroundMark x1="65728" y1="355" x2="65728" y2="355"/>
                        <a14:backgroundMark x1="64319" y1="0" x2="64319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27" y="6156040"/>
            <a:ext cx="902793" cy="59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394529-3845-4C2E-B975-6623896E675A}"/>
              </a:ext>
            </a:extLst>
          </p:cNvPr>
          <p:cNvSpPr txBox="1">
            <a:spLocks/>
          </p:cNvSpPr>
          <p:nvPr userDrawn="1"/>
        </p:nvSpPr>
        <p:spPr>
          <a:xfrm>
            <a:off x="525917" y="6406125"/>
            <a:ext cx="1258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Vortragender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D52C5F9-F7CF-4629-B367-372A9A6AB814}"/>
              </a:ext>
            </a:extLst>
          </p:cNvPr>
          <p:cNvSpPr txBox="1"/>
          <p:nvPr userDrawn="1"/>
        </p:nvSpPr>
        <p:spPr>
          <a:xfrm>
            <a:off x="6881345" y="6450189"/>
            <a:ext cx="1084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chemeClr val="bg1">
                    <a:lumMod val="65000"/>
                  </a:schemeClr>
                </a:solidFill>
              </a:rPr>
              <a:t>www.ove.at</a:t>
            </a:r>
          </a:p>
        </p:txBody>
      </p:sp>
    </p:spTree>
    <p:extLst>
      <p:ext uri="{BB962C8B-B14F-4D97-AF65-F5344CB8AC3E}">
        <p14:creationId xmlns:p14="http://schemas.microsoft.com/office/powerpoint/2010/main" val="68528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670D3F5B-67DA-4B2C-9A29-5F0107496A6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25917" y="411870"/>
            <a:ext cx="6206083" cy="71988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200" baseline="0">
                <a:solidFill>
                  <a:srgbClr val="395279"/>
                </a:solidFill>
              </a:defRPr>
            </a:lvl1pPr>
          </a:lstStyle>
          <a:p>
            <a:pPr lvl="0" algn="l"/>
            <a:r>
              <a:rPr lang="de-DE" altLang="de-DE" noProof="0" dirty="0">
                <a:latin typeface="+mn-lt"/>
              </a:rPr>
              <a:t>Titelmaster</a:t>
            </a:r>
            <a:endParaRPr lang="en-US" altLang="de-DE" noProof="0" dirty="0">
              <a:latin typeface="+mn-lt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902ECD3-8109-4F4C-8796-23BC8E2BA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963" y="264374"/>
            <a:ext cx="1715258" cy="772126"/>
          </a:xfrm>
          <a:prstGeom prst="rect">
            <a:avLst/>
          </a:prstGeom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79E2D0C9-30C0-4F63-87AE-499B415D6CE9}"/>
              </a:ext>
            </a:extLst>
          </p:cNvPr>
          <p:cNvSpPr txBox="1">
            <a:spLocks noChangeArrowheads="1"/>
          </p:cNvSpPr>
          <p:nvPr/>
        </p:nvSpPr>
        <p:spPr>
          <a:xfrm>
            <a:off x="525917" y="3775996"/>
            <a:ext cx="6084888" cy="9366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altLang="de-DE" dirty="0"/>
              <a:t>Dr. Elektra Elektron</a:t>
            </a:r>
          </a:p>
          <a:p>
            <a:pPr marL="0" indent="0">
              <a:buNone/>
            </a:pPr>
            <a:r>
              <a:rPr lang="de-AT" altLang="de-DE" sz="1100" dirty="0"/>
              <a:t>26./</a:t>
            </a:r>
            <a:r>
              <a:rPr lang="de-AT" altLang="de-DE" sz="1100"/>
              <a:t>27 April 2022, </a:t>
            </a:r>
            <a:r>
              <a:rPr lang="de-AT" altLang="de-DE" sz="1100" dirty="0"/>
              <a:t>Wien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8A664-60F4-404E-A10D-F11B7CABCD7F}"/>
              </a:ext>
            </a:extLst>
          </p:cNvPr>
          <p:cNvSpPr txBox="1">
            <a:spLocks noChangeArrowheads="1"/>
          </p:cNvSpPr>
          <p:nvPr/>
        </p:nvSpPr>
        <p:spPr>
          <a:xfrm>
            <a:off x="525917" y="2300679"/>
            <a:ext cx="6588125" cy="4778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altLang="de-DE" dirty="0">
                <a:solidFill>
                  <a:schemeClr val="tx2">
                    <a:lumMod val="75000"/>
                  </a:schemeClr>
                </a:solidFill>
              </a:rPr>
              <a:t>Vorlage für PowerPoint</a:t>
            </a:r>
            <a:br>
              <a:rPr lang="de-AT" altLang="de-DE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de-AT" altLang="de-DE" sz="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AT" altLang="de-DE" sz="2000" dirty="0">
                <a:solidFill>
                  <a:schemeClr val="tx2">
                    <a:lumMod val="75000"/>
                  </a:schemeClr>
                </a:solidFill>
              </a:rPr>
              <a:t>Untertitel einfügen</a:t>
            </a:r>
          </a:p>
        </p:txBody>
      </p:sp>
    </p:spTree>
    <p:extLst>
      <p:ext uri="{BB962C8B-B14F-4D97-AF65-F5344CB8AC3E}">
        <p14:creationId xmlns:p14="http://schemas.microsoft.com/office/powerpoint/2010/main" val="233427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6671D3-048B-44FA-AC7C-72C799C7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306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Titelmaster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Titelmaster</dc:title>
  <dc:creator>SYKORA Birgit</dc:creator>
  <cp:lastModifiedBy>SCHLICHTINGER Yasmin</cp:lastModifiedBy>
  <cp:revision>16</cp:revision>
  <dcterms:created xsi:type="dcterms:W3CDTF">2020-06-23T09:28:05Z</dcterms:created>
  <dcterms:modified xsi:type="dcterms:W3CDTF">2022-06-13T08:45:50Z</dcterms:modified>
</cp:coreProperties>
</file>